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88" d="100"/>
          <a:sy n="88" d="100"/>
        </p:scale>
        <p:origin x="-1195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865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83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16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4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13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656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65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20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42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28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88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41935-68BB-4558-9F67-01B18A69AD51}" type="datetimeFigureOut">
              <a:rPr lang="de-DE" smtClean="0"/>
              <a:t>02.11.2017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BCC34-113D-4BFC-A9CB-4AB01012DC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71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243802"/>
            <a:ext cx="9144000" cy="617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00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17"/>
            <a:ext cx="9163654" cy="65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30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904"/>
            <a:ext cx="9143999" cy="647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52094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4" baseType="lpstr">
      <vt:lpstr>Larissa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schwedes</dc:creator>
  <cp:lastModifiedBy>Era</cp:lastModifiedBy>
  <cp:revision>2</cp:revision>
  <cp:lastPrinted>2017-10-15T09:08:12Z</cp:lastPrinted>
  <dcterms:created xsi:type="dcterms:W3CDTF">2017-10-15T09:02:45Z</dcterms:created>
  <dcterms:modified xsi:type="dcterms:W3CDTF">2017-11-02T11:28:35Z</dcterms:modified>
</cp:coreProperties>
</file>